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4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0245-760C-4A61-9B24-93D1798DE18E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2B50-2FE8-45D2-AC95-1B8E652BA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7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0245-760C-4A61-9B24-93D1798DE18E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2B50-2FE8-45D2-AC95-1B8E652BA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64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0245-760C-4A61-9B24-93D1798DE18E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2B50-2FE8-45D2-AC95-1B8E652BA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1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0245-760C-4A61-9B24-93D1798DE18E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2B50-2FE8-45D2-AC95-1B8E652BA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3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0245-760C-4A61-9B24-93D1798DE18E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2B50-2FE8-45D2-AC95-1B8E652BA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6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0245-760C-4A61-9B24-93D1798DE18E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2B50-2FE8-45D2-AC95-1B8E652BA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7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0245-760C-4A61-9B24-93D1798DE18E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2B50-2FE8-45D2-AC95-1B8E652BA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0245-760C-4A61-9B24-93D1798DE18E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2B50-2FE8-45D2-AC95-1B8E652BA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57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0245-760C-4A61-9B24-93D1798DE18E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2B50-2FE8-45D2-AC95-1B8E652BA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6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0245-760C-4A61-9B24-93D1798DE18E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2B50-2FE8-45D2-AC95-1B8E652BA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0245-760C-4A61-9B24-93D1798DE18E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2B50-2FE8-45D2-AC95-1B8E652BA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4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00245-760C-4A61-9B24-93D1798DE18E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22B50-2FE8-45D2-AC95-1B8E652BA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7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2133600"/>
          </a:xfrm>
        </p:spPr>
        <p:txBody>
          <a:bodyPr>
            <a:normAutofit/>
          </a:bodyPr>
          <a:lstStyle/>
          <a:p>
            <a:r>
              <a:rPr lang="en-US" b="1" dirty="0"/>
              <a:t>Country/Region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b="1" dirty="0" smtClean="0"/>
              <a:t>  </a:t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139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000" b="1" u="sng" dirty="0"/>
              <a:t>Timeline of important events</a:t>
            </a:r>
            <a:r>
              <a:rPr lang="en-US" sz="2000" b="1" dirty="0"/>
              <a:t>, concepts, figures, dates from 1815-1850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4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68" y="0"/>
            <a:ext cx="8900532" cy="1143000"/>
          </a:xfrm>
        </p:spPr>
        <p:txBody>
          <a:bodyPr>
            <a:noAutofit/>
          </a:bodyPr>
          <a:lstStyle/>
          <a:p>
            <a:r>
              <a:rPr lang="en-US" sz="2000" b="1" u="sng" dirty="0"/>
              <a:t>Identify the forces in play.   </a:t>
            </a:r>
            <a:r>
              <a:rPr lang="en-US" sz="2000" b="1" dirty="0"/>
              <a:t>Attribute these forces to specific events, figures, etc.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/>
              <a:t>Conservatism? Political Liberalism? Economic Liberalism? Nationalism? Socialism?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196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b="1" u="sng" dirty="0"/>
              <a:t>Overall Assessment:  </a:t>
            </a:r>
            <a:r>
              <a:rPr lang="en-US" sz="2000" b="1" dirty="0"/>
              <a:t>Was revolution/reform successful?  To what extent had the ideals of the French Revolution or liberal, nationalist, and or socialist reform movements, etc., taken hold by around 1850?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44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67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Country/Region:    </vt:lpstr>
      <vt:lpstr>Timeline of important events, concepts, figures, dates from 1815-1850 </vt:lpstr>
      <vt:lpstr>Identify the forces in play.   Attribute these forces to specific events, figures, etc. Conservatism? Political Liberalism? Economic Liberalism? Nationalism? Socialism?</vt:lpstr>
      <vt:lpstr>Overall Assessment:  Was revolution/reform successful?  To what extent had the ideals of the French Revolution or liberal, nationalist, and or socialist reform movements, etc., taken hold by around 1850?</vt:lpstr>
    </vt:vector>
  </TitlesOfParts>
  <Company>Batavia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Country/Region:    </dc:title>
  <dc:creator>Batavia Public Schools</dc:creator>
  <cp:lastModifiedBy>Batavia Public Schools</cp:lastModifiedBy>
  <cp:revision>1</cp:revision>
  <dcterms:created xsi:type="dcterms:W3CDTF">2011-11-02T14:53:54Z</dcterms:created>
  <dcterms:modified xsi:type="dcterms:W3CDTF">2011-11-02T15:00:04Z</dcterms:modified>
</cp:coreProperties>
</file>